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4" r:id="rId17"/>
    <p:sldId id="275" r:id="rId18"/>
    <p:sldId id="276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4FC5C-798A-3F91-A1DF-4B96FD7DD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20C2BA-BD4B-CB0C-7447-C131B02E8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E719B-270C-3B7A-7DD6-53B8AE0AD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E4C53-A1E5-C147-58D4-1A27ED67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AF8A5-1C38-5081-306F-DB2ED8BDE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7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65ED-694B-3802-E451-52B622152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7D0D40-5E5E-C83D-107C-A0DEE6243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F1909-71CB-F9C8-2EF8-34C44EDF4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49675-3799-21E5-93CE-93675573E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2653B-CC8B-5C71-D695-C9D34CA72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8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A2ED04-ECCF-F512-D04E-60AB683AFA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C93B97-BCAE-2178-F909-8F9911178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0DB90-0C91-C079-87A0-97B0C4FCC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BAD2C-EE88-A0B3-36BD-E673A189C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866DA-4F59-4C4D-7959-99CA6A737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5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8149-BC1B-A25A-F373-69BECA11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A4E5B-D5FC-F5DC-9754-40E7D3EDF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80620-C938-F60E-CEBD-03665D8FC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E2B6E-82BE-D664-AC07-970B765B4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000A-153E-DA30-002E-445707A4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7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F9739-4F82-11B5-95CC-492574823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C62D0-7346-1BFF-B4BC-55CB40DA0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28E91-A538-2638-BDAC-A1D45BB9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D1DE1-4962-418E-8E7F-66065B45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127B1-BA2F-3732-EAF7-52D4B8E08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0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93812-614C-865A-D30C-972766165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530DD-FA79-6641-FA2D-6AE33D473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0E5D59-A19D-A1D6-4AC4-E17630D44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372EF-32E7-763D-EDF5-2670FEE95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B6DDC-95AA-C681-A95C-235404735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C5914-13B7-1524-7846-81D8F2F3A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7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E04C-E885-293D-8401-643B522B9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41E87A-6EEE-F069-A317-023E294CE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EF614-B229-69B9-0340-6861797B7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60930F-A432-792A-9EE3-B54DD66096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76BBB6-CE87-C2F9-4CED-D908801F41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E5F516-4F5B-44B8-2F51-66988BC07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7F905F-A6F2-6A8A-F795-4CF21A09E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EFB406-E47D-FE73-076E-BBC5730A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16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2636F-D873-5B93-26C0-25F716962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929580-91B4-D3C8-291F-2C5B526A3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EB5C8-F3BD-1A20-1830-B5F88C8CF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3B43A6-D695-C0CC-77B3-AE46132E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56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F67FAE-BCF3-2438-B6CF-7F63B414D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91CDE9-EB86-D3AE-096D-5A5D9460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7BA88-95CE-75E9-2E07-A10B3565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3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1C0B9-0DA6-1F5F-D161-95EFC27E6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8D5E7-669D-A5FD-58F7-004EA93A8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86FF35-AA09-38CB-066B-6CE1191A6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BBD68-484F-F9F3-CB2C-3C71100EE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24743-41F8-FB1A-65F8-7DBB8C622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5D060F-77E1-32B7-73AB-4AD1D8E39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08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48D96-997E-E171-424A-EF60176F2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0CF6E9-88B2-AA6D-E7AC-095BC801A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72B00D-698E-B849-8E95-C928339AA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0EE10F-1E30-421C-0162-87E82D91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E67706-F7BB-A96B-0AE4-64D67A703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D3D2CA-BCAA-4F87-6FC8-0950135B4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0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67BDE0-E941-0980-469C-EE99C38F7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F2A2A6-84D7-24B1-733E-563A535BB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EB8AA-2759-1D10-9BF1-B6C2C56337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3AFE9F-8120-41FE-A00C-15AB5772D6E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ACA35-3A7A-6E38-B3F6-84EF9E4BE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22B8B-FE0C-688D-02F2-ADFFFB1A8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0E6D12-AB20-443B-9A9C-ED8D182F0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7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3CD308-299B-3D96-91DE-572CA6CDEE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3130041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n-US" sz="5400"/>
              <a:t>Briefing pre pretek</a:t>
            </a:r>
            <a:r>
              <a:rPr lang="sk-SK" sz="5400"/>
              <a:t>á</a:t>
            </a:r>
            <a:r>
              <a:rPr lang="en-US" sz="5400"/>
              <a:t>rov</a:t>
            </a:r>
            <a:br>
              <a:rPr lang="sk-SK" sz="5400"/>
            </a:br>
            <a:endParaRPr lang="en-US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8F2D51-D2CE-72B8-C052-99A79329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1122362"/>
            <a:ext cx="4036333" cy="1709849"/>
          </a:xfrm>
        </p:spPr>
        <p:txBody>
          <a:bodyPr anchor="b">
            <a:normAutofit/>
          </a:bodyPr>
          <a:lstStyle/>
          <a:p>
            <a:pPr algn="l"/>
            <a:endParaRPr lang="sk-SK" sz="2000"/>
          </a:p>
          <a:p>
            <a:pPr algn="l"/>
            <a:r>
              <a:rPr lang="sk-SK" sz="2000"/>
              <a:t>Piatok, 22.8.2025</a:t>
            </a:r>
            <a:endParaRPr lang="en-US" sz="200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8A7686FB-1C35-CFC0-89D4-2A8AA335B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924"/>
          <a:stretch>
            <a:fillRect/>
          </a:stretch>
        </p:blipFill>
        <p:spPr>
          <a:xfrm>
            <a:off x="5922492" y="666728"/>
            <a:ext cx="553600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741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186A60-33ED-1DDC-561B-5C2E36D90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D9C21E63-CCF7-4A98-328A-052D544A17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BD1B96-D830-8FAF-8E3A-8BD9445F8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Mapa </a:t>
            </a:r>
            <a:r>
              <a:rPr lang="en-US" sz="2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tratí</a:t>
            </a: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sk-SK" sz="2600" dirty="0" err="1"/>
              <a:t>mlad</a:t>
            </a:r>
            <a:r>
              <a:rPr lang="en-US" sz="2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ší</a:t>
            </a: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žiaci</a:t>
            </a: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aj</a:t>
            </a: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žiačky</a:t>
            </a:r>
            <a:endParaRPr lang="en-US" sz="2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D5AD660-959D-5D63-6266-E2AC84D0AB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D596834-1A47-6A64-04ED-54857363B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3C82EE3-AE8B-DDD3-0CCB-0C295D75FD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E409DA3-D276-C3D0-40A8-9BE5F762D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CFCFE6AA-2167-816B-B3EE-B516DB669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E1D9263-6C70-31C9-1407-33624CCFC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map of a race track&#10;&#10;AI-generated content may be incorrect.">
            <a:extLst>
              <a:ext uri="{FF2B5EF4-FFF2-40B4-BE49-F238E27FC236}">
                <a16:creationId xmlns:a16="http://schemas.microsoft.com/office/drawing/2014/main" id="{4FC34A04-C147-29E2-2A4E-108747BD95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638" y="556260"/>
            <a:ext cx="6743700" cy="574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64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6EBEB1-5B6A-BCF7-FF56-ABE0E4EBF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30590C18-0268-0BBD-E6D2-DE73310FBD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0D76C-6D5F-B99B-D230-DF678223A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Mapa </a:t>
            </a:r>
            <a:r>
              <a:rPr lang="en-US" sz="2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tratí</a:t>
            </a: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sk-SK" sz="2600" dirty="0"/>
              <a:t>nádeje A</a:t>
            </a:r>
            <a:endParaRPr lang="en-US" sz="2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45951815-D585-F653-B766-D7E95E5E1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45E89AC-5AF5-C05F-591E-D53AFB4B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975C678E-2E82-FFA5-C019-66B734071C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47410D3-FA7E-BA44-B68D-A0CDFA643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8046E39C-1D6F-5939-F23E-6EABD73A5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ED88BD7-1F35-1164-73CA-F789F4486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map of a race track&#10;&#10;AI-generated content may be incorrect.">
            <a:extLst>
              <a:ext uri="{FF2B5EF4-FFF2-40B4-BE49-F238E27FC236}">
                <a16:creationId xmlns:a16="http://schemas.microsoft.com/office/drawing/2014/main" id="{D1007F85-B455-8164-969C-16E53A79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026" y="556260"/>
            <a:ext cx="6743700" cy="574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6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F0E391-C27E-C179-1901-04BA0E9F1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1888FCD6-FA97-65FE-BFA9-D2C66A6082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8236C6-A70E-C066-3707-FA2472E5E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Mapa </a:t>
            </a:r>
            <a:r>
              <a:rPr lang="en-US" sz="2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tratí</a:t>
            </a: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sk-SK" sz="2600" dirty="0"/>
              <a:t>nádeje B</a:t>
            </a:r>
            <a:endParaRPr lang="en-US" sz="2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36DB1F92-0598-1702-4DAF-D505405C2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27A3999-F846-9D38-ADC9-8B42E4354E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33923F0-46B8-1022-CEEA-21C044790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B6A67DD-B6A9-ADBA-39E8-35D6EE797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6F1F964C-2FA4-E4E2-B841-B21DE82C5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74930F8-AF16-8B56-2D11-68EA4D6E4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map of a race track&#10;&#10;AI-generated content may be incorrect.">
            <a:extLst>
              <a:ext uri="{FF2B5EF4-FFF2-40B4-BE49-F238E27FC236}">
                <a16:creationId xmlns:a16="http://schemas.microsoft.com/office/drawing/2014/main" id="{0DD86507-546D-492B-614D-DA0C05BA5D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024" y="556260"/>
            <a:ext cx="6743700" cy="574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76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54CB5D-3DEC-33B2-E81D-B1628C4DA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5927F860-9369-AD59-B15F-07180D9D4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B25295-E2F6-2C2F-682C-761EC9787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Mapa </a:t>
            </a:r>
            <a:r>
              <a:rPr lang="en-US" sz="2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tratí</a:t>
            </a: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sk-SK" sz="2600" dirty="0"/>
              <a:t>nádeje C</a:t>
            </a:r>
            <a:endParaRPr lang="en-US" sz="2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DED54E6-5E6C-53AA-74E3-03653DDB2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274F3606-DC30-479A-78BE-BAF072DCE2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AAA9569-FF7A-9DF2-56CD-7EF56455A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FAE0256-942D-6A83-6172-3A85FB1034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F269F3C5-392A-EAFC-BAEC-AE122B019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B761A5D-C93B-9B12-8202-BC80A693B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map of a race track&#10;&#10;AI-generated content may be incorrect.">
            <a:extLst>
              <a:ext uri="{FF2B5EF4-FFF2-40B4-BE49-F238E27FC236}">
                <a16:creationId xmlns:a16="http://schemas.microsoft.com/office/drawing/2014/main" id="{868BD3BD-7727-DF52-4FF4-964E83F8A8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022" y="556260"/>
            <a:ext cx="6743700" cy="574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07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C57C49-B4AF-310C-A703-D819C4233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F24C4A4-7535-539C-74A2-6C65FDE3C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6C902CA-155D-B53B-B8FB-D5FD964E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44D72D2-391F-5F2E-E431-6BB602E15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BDC400A-92A1-09BE-64DB-2AD33D1822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387D009-9615-FAEC-4595-7C2B0084B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ACF7DE54-F44A-10C3-BC10-8F53A18C2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D96FBA-F98A-FA50-6AEB-B053AD8A4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 err="1"/>
              <a:t>Check</a:t>
            </a:r>
            <a:r>
              <a:rPr lang="sk-SK" sz="4800" dirty="0"/>
              <a:t>-in do depa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19269-977C-9CB4-A0D2-72CA7E160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sk-SK" sz="2400" b="1" dirty="0"/>
              <a:t>Povinnosti pri vstupe do depa:</a:t>
            </a:r>
          </a:p>
          <a:p>
            <a:r>
              <a:rPr lang="sk-SK" sz="2400" dirty="0"/>
              <a:t>Nasadená a zapnutá prilba</a:t>
            </a:r>
          </a:p>
          <a:p>
            <a:r>
              <a:rPr lang="sk-SK" sz="2400" dirty="0"/>
              <a:t>Samolepky na prilbe a bicykli</a:t>
            </a:r>
          </a:p>
          <a:p>
            <a:r>
              <a:rPr lang="sk-SK" sz="2400" dirty="0"/>
              <a:t>Číslo na oboch ramenách napísané </a:t>
            </a:r>
            <a:r>
              <a:rPr lang="sk-SK" sz="2400" dirty="0" err="1"/>
              <a:t>fixou</a:t>
            </a:r>
            <a:endParaRPr lang="sk-SK" sz="2400" dirty="0"/>
          </a:p>
          <a:p>
            <a:r>
              <a:rPr lang="sk-SK" sz="2400" dirty="0"/>
              <a:t>Čip na nohe</a:t>
            </a:r>
          </a:p>
          <a:p>
            <a:r>
              <a:rPr lang="sk-SK" sz="2400" dirty="0"/>
              <a:t>Funkčné brzdy na bicykli</a:t>
            </a:r>
          </a:p>
          <a:p>
            <a:r>
              <a:rPr lang="sk-SK" sz="2400" dirty="0"/>
              <a:t>Depo je očíslované – umiestniť bicykel na svoje určené miesto</a:t>
            </a:r>
          </a:p>
          <a:p>
            <a:r>
              <a:rPr lang="sk-SK" sz="2400" dirty="0"/>
              <a:t>Bicykel zavesiť v smere jazdy</a:t>
            </a:r>
          </a:p>
          <a:p>
            <a:r>
              <a:rPr lang="sk-SK" sz="2400" dirty="0"/>
              <a:t>Pre kategórie nádejí (A, B, C) je povinnosť mať blokované prevody (6,17 m na jedno otočenie kľuk) pre cestné bicykle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42D3AD-B706-F792-444B-061DCC6886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88A705BD-7973-3A89-8E52-E1A59D71CA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576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B2512D-DFCF-BEAE-D728-EA3D7A8AE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40CE51D-DFA4-5E38-FF54-BCF1CB8FF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F8E8645-A171-AF9D-52E7-D58530A67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6F4B94E-DC92-A529-A70D-3D7B77818D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FFAF2A6-E4DC-F360-4238-581348B405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1C60868-3B6B-6B92-7ECD-7288BA5444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5A8D4B47-4C3A-B97D-F76B-276CD4BE4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8AF929-8469-7911-65A1-F996C011D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Počas pretekov:</a:t>
            </a:r>
            <a:br>
              <a:rPr lang="sk-SK" sz="4800" dirty="0"/>
            </a:br>
            <a:r>
              <a:rPr lang="sk-SK" sz="4800" dirty="0"/>
              <a:t>					Štart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73472-EA2D-2394-0847-11FA564C5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 fontScale="92500"/>
          </a:bodyPr>
          <a:lstStyle/>
          <a:p>
            <a:r>
              <a:rPr lang="sk-SK" sz="2400" dirty="0"/>
              <a:t>Štartuje sa z vody</a:t>
            </a:r>
          </a:p>
          <a:p>
            <a:r>
              <a:rPr lang="sk-SK" sz="2400" dirty="0"/>
              <a:t>Pretekári sa usporiadajú vedľa seba v kanáli, kde sa pláva</a:t>
            </a:r>
          </a:p>
          <a:p>
            <a:r>
              <a:rPr lang="sk-SK" sz="2400" dirty="0"/>
              <a:t>Držia sa štartového lana, ktoré držia v jednej ruke za sebou</a:t>
            </a:r>
          </a:p>
          <a:p>
            <a:r>
              <a:rPr lang="sk-SK" sz="2400" dirty="0"/>
              <a:t>Po zaznení štartového signálu pustia lano a plávajú len priamo k výbehu z vody</a:t>
            </a:r>
          </a:p>
          <a:p>
            <a:r>
              <a:rPr lang="sk-SK" sz="2400" dirty="0"/>
              <a:t>Jednotlivé kategórie majú ten istý výbeh z vody, ale štart sa posúva podľa dĺžky plaveckej trate</a:t>
            </a:r>
          </a:p>
          <a:p>
            <a:r>
              <a:rPr lang="sk-SK" sz="2400" dirty="0"/>
              <a:t>Výnimku z tejto štartovej procedúry má kategória Nádeje C, ktorá štartuje z protiľahlého brehu a pláva priamo k výbehu z vody</a:t>
            </a:r>
          </a:p>
          <a:p>
            <a:r>
              <a:rPr lang="sk-SK" sz="2400" dirty="0"/>
              <a:t>Zdravotné a záchranné zložky budú zasahovať v prípade potreby z brehu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23A194D-D12A-D2C2-90E1-F5DAFDDE3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00CD1B9F-6E38-1BA6-2825-348C5E05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042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6A2E2F-8FC1-7E01-2A3B-E9F920F90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77BB68A-04D2-A42F-F5D5-0DD69E39F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DD27505-F175-A581-7DC0-6640B6ABB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A2DA450-62F4-EE5B-B828-22FD5BEE9A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0CECBEB-A121-6716-A72A-24BFF29F96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5E45E14-11E3-2085-B233-285E6A7B17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61639262-D1FB-FCCF-B281-8F73917CD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25B410-32C1-3FA5-7ADF-153C081CD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Počas pretekov:</a:t>
            </a:r>
            <a:br>
              <a:rPr lang="sk-SK" sz="4800" dirty="0"/>
            </a:br>
            <a:r>
              <a:rPr lang="sk-SK" sz="4800" dirty="0"/>
              <a:t>					Depo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9832F-77CD-0ECB-6C1C-B0134857C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/>
          </a:bodyPr>
          <a:lstStyle/>
          <a:p>
            <a:r>
              <a:rPr lang="sk-SK" sz="2400" dirty="0"/>
              <a:t>V depe po plávaní najskôr zapnúť prilbu až potom brať bicykel</a:t>
            </a:r>
          </a:p>
          <a:p>
            <a:r>
              <a:rPr lang="sk-SK" sz="2400" dirty="0"/>
              <a:t>Naskakovanie na bicykel až za čiarou (MOUNT LINE)</a:t>
            </a:r>
          </a:p>
          <a:p>
            <a:r>
              <a:rPr lang="sk-SK" sz="2400" dirty="0"/>
              <a:t>Zoskakovanie z bicykla pred čiarou (DISMOUNT LINE)</a:t>
            </a:r>
          </a:p>
          <a:p>
            <a:r>
              <a:rPr lang="sk-SK" sz="2400" dirty="0"/>
              <a:t>V depe po cyklistike najskôr uložiť bicykel v smere jazdy až potom rozopnúť prilbu</a:t>
            </a:r>
          </a:p>
          <a:p>
            <a:r>
              <a:rPr lang="sk-SK" sz="2400" dirty="0"/>
              <a:t>Výnimka je v kategórii Nádeje C, kde pretekári majú 1. depo s bicyklom, ktorý si zoberú po plávaní, ale po cyklistike odkladajú bicykel v 2. depe. Pre túto kategóriu je čiarou na naskakovanie a zoskakovanie z bicykla okraj koberca, kde je dané depo.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5D51127-9D25-E371-3E5B-6B01F698DB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6BE46E3F-D254-26C5-7F2E-3D3C3E5612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193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7B2611-95C1-3359-2AD8-A0F06EBD5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44C7E6B-07A8-5A49-9173-C7FE9FB6BC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984F49E-6287-2FB9-85D3-6D203CEAD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BF5BDCB-9578-F3DD-5416-109B49E52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D6E096A-6BEB-6FC3-7D12-B2DCD27C70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B180287-FE18-E536-A193-A99572E6F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62AB9315-C764-8187-3313-F70D40310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8DC04E-BE6C-A6B9-6A9F-C8A109AE6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Počas pretekov:</a:t>
            </a:r>
            <a:br>
              <a:rPr lang="sk-SK" sz="4800" dirty="0"/>
            </a:br>
            <a:r>
              <a:rPr lang="sk-SK" sz="4800" dirty="0"/>
              <a:t>					Cyklistika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DF19C-2FBC-D7F8-38A6-26EA83048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/>
          </a:bodyPr>
          <a:lstStyle/>
          <a:p>
            <a:r>
              <a:rPr lang="sk-SK" sz="2400" dirty="0"/>
              <a:t>Jazdí sa po pravej strane, vozovka je rozdelená kužeľmi, prejdenie do protismeru je penalizované diskvalifikáciou</a:t>
            </a:r>
          </a:p>
          <a:p>
            <a:r>
              <a:rPr lang="sk-SK" sz="2400" dirty="0"/>
              <a:t>Hákovanie je povolené – zvýšte opatrnosť – krátka technická trať</a:t>
            </a:r>
          </a:p>
          <a:p>
            <a:r>
              <a:rPr lang="sk-SK" sz="2400" dirty="0"/>
              <a:t>Kontrolovať si počet kôl na cyklistike (podľa dĺžky trate sú to 1-3 kolá)</a:t>
            </a:r>
          </a:p>
          <a:p>
            <a:r>
              <a:rPr lang="sk-SK" sz="2400" dirty="0"/>
              <a:t>Odhadzovanie odpadkov len na vyznačených miestach (</a:t>
            </a:r>
            <a:r>
              <a:rPr lang="sk-SK" sz="2400" dirty="0" err="1"/>
              <a:t>littering</a:t>
            </a:r>
            <a:r>
              <a:rPr lang="sk-SK" sz="2400" dirty="0"/>
              <a:t> </a:t>
            </a:r>
            <a:r>
              <a:rPr lang="sk-SK" sz="2400" dirty="0" err="1"/>
              <a:t>area</a:t>
            </a:r>
            <a:r>
              <a:rPr lang="sk-SK" sz="2400" dirty="0"/>
              <a:t>)</a:t>
            </a:r>
          </a:p>
          <a:p>
            <a:r>
              <a:rPr lang="sk-SK" sz="2400" dirty="0"/>
              <a:t>Počúvanie hudby a akékoľvek slúchadlá na ušiach alebo v ušiach sú zakázané</a:t>
            </a:r>
          </a:p>
          <a:p>
            <a:endParaRPr lang="sk-SK" sz="2400" dirty="0"/>
          </a:p>
          <a:p>
            <a:endParaRPr lang="sk-SK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FDE37A3-7462-DB7C-7F2C-C6BFA7B57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C03CF929-1911-B21C-E9A6-6DCB61A57B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0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BE7CDF-5E0C-D179-B5CE-46832094D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B428F4F-0D94-1ED2-7E3C-C96904D5D1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84A53E8-38DB-2240-CF1A-4F07E1CFD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3C878B3-38F3-5134-1444-386C9D980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D41628A-726F-444A-CCEE-00D12F906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DCDCC7-2A62-C88C-380C-85689331F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A63FAB3D-002E-2EC9-5B36-602DAE881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1F8A96-80BA-4F52-C8A3-70C31B824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Počas pretekov:</a:t>
            </a:r>
            <a:br>
              <a:rPr lang="sk-SK" sz="4800" dirty="0"/>
            </a:br>
            <a:r>
              <a:rPr lang="sk-SK" sz="4800" dirty="0"/>
              <a:t>					Beh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E000C-5596-BF92-EB5E-73F31422C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/>
          </a:bodyPr>
          <a:lstStyle/>
          <a:p>
            <a:r>
              <a:rPr lang="sk-SK" sz="2400" dirty="0"/>
              <a:t>Kontrolovať si počet kôl na behu (podľa dĺžky trate je to 1-2 kolá)</a:t>
            </a:r>
          </a:p>
          <a:p>
            <a:r>
              <a:rPr lang="sk-SK" sz="2400" dirty="0"/>
              <a:t>Odhadzovanie odpadkov len na vyznačených miestach (</a:t>
            </a:r>
            <a:r>
              <a:rPr lang="sk-SK" sz="2400" dirty="0" err="1"/>
              <a:t>littering</a:t>
            </a:r>
            <a:r>
              <a:rPr lang="sk-SK" sz="2400" dirty="0"/>
              <a:t> </a:t>
            </a:r>
            <a:r>
              <a:rPr lang="sk-SK" sz="2400" dirty="0" err="1"/>
              <a:t>area</a:t>
            </a:r>
            <a:r>
              <a:rPr lang="sk-SK" sz="2400" dirty="0"/>
              <a:t>)</a:t>
            </a:r>
          </a:p>
          <a:p>
            <a:r>
              <a:rPr lang="sk-SK" sz="2400"/>
              <a:t>Počúvanie hudby a akékoľvek slúchadlá na ušiach alebo v ušiach sú zakázané</a:t>
            </a:r>
            <a:endParaRPr lang="sk-SK" sz="2400" dirty="0"/>
          </a:p>
          <a:p>
            <a:r>
              <a:rPr lang="sk-SK" sz="2400" dirty="0"/>
              <a:t>200 m pred cieľom je umiestnený Penalty box. Pretekár je povinný v ňom zastaviť a odpykať si trest, ak sa tam nachádza jeho štartové číslo. Pri viacerých kolách behu môže pretekár zastaviť v Penalty boxe v ktoromkoľvek kole. V prípade nezastavenia v Penalty boxe, budú pretekárovi pripočítané trestné sekundy k výslednému času.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5275363-88FD-C5B8-E03F-6F665CAC1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3CBEAB22-49A9-E4C8-EA49-5EC8FFA12E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169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BD837B-75DA-92B3-D049-0C7EB8E41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3BDED0B-21A0-7971-7A59-F72CCFEA7B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BC3FD4A-0411-78F6-255C-6E464A7FB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FF0419-9B5F-016F-5759-8DC08EA939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94F20B4-8CA6-639C-A212-18806B766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E77B935-B5B3-28F8-389B-D14D6DEEB9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72766C3-3193-91AC-215E-207CB7211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009D71-9107-3144-79AA-9BF62BA0D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Počasie a teplota vody: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C9FAA-BC75-8438-6327-4985CE9B8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/>
          </a:bodyPr>
          <a:lstStyle/>
          <a:p>
            <a:r>
              <a:rPr lang="sk-SK" sz="2400" dirty="0"/>
              <a:t>Predpoveď počasia: teplota ráno o 8:00 15 °C, teplota na obed 21 °C</a:t>
            </a:r>
          </a:p>
          <a:p>
            <a:r>
              <a:rPr lang="sk-SK" sz="2400" dirty="0"/>
              <a:t>Polooblačno</a:t>
            </a:r>
          </a:p>
          <a:p>
            <a:r>
              <a:rPr lang="sk-SK" sz="2400" dirty="0"/>
              <a:t>Predpokladaná teplota vody 20,5 °C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42CCEB-6C57-E68B-B924-9122E3EA6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AEE51177-08E8-DBAA-7FBB-C7345C173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676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90F35E-0602-B5DD-1CC9-CCDE15987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Obsah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CB0FB-1EBF-942E-2906-05DF6009F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sk-SK" sz="2400" dirty="0"/>
              <a:t>Úvod a privítanie</a:t>
            </a:r>
          </a:p>
          <a:p>
            <a:r>
              <a:rPr lang="sk-SK" sz="2400" dirty="0"/>
              <a:t>Technickí delegáti</a:t>
            </a:r>
          </a:p>
          <a:p>
            <a:r>
              <a:rPr lang="sk-SK" sz="2400" dirty="0"/>
              <a:t>Časový harmonogram</a:t>
            </a:r>
          </a:p>
          <a:p>
            <a:r>
              <a:rPr lang="sk-SK" sz="2400" dirty="0"/>
              <a:t>Trate</a:t>
            </a:r>
          </a:p>
          <a:p>
            <a:r>
              <a:rPr lang="sk-SK" sz="2400" dirty="0" err="1"/>
              <a:t>Checkin</a:t>
            </a:r>
            <a:r>
              <a:rPr lang="sk-SK" sz="2400" dirty="0"/>
              <a:t>, upozornenia</a:t>
            </a:r>
          </a:p>
          <a:p>
            <a:r>
              <a:rPr lang="sk-SK" sz="2400" dirty="0"/>
              <a:t>Počasie</a:t>
            </a:r>
            <a:endParaRPr lang="en-US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DB419964-9720-4B73-B774-181C31F06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51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9D42F4-B61A-3B0E-1441-32A8DFE4F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B813830-2447-ECDE-EF00-87F9A5725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6AF8FD-3525-D614-5A11-77620F59B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10" y="3130041"/>
            <a:ext cx="4036334" cy="2387600"/>
          </a:xfrm>
        </p:spPr>
        <p:txBody>
          <a:bodyPr anchor="t">
            <a:normAutofit/>
          </a:bodyPr>
          <a:lstStyle/>
          <a:p>
            <a:pPr algn="l"/>
            <a:br>
              <a:rPr lang="sk-SK" sz="40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br>
              <a:rPr lang="sk-SK" sz="40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sk-SK" sz="4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Užite si preteky</a:t>
            </a:r>
            <a:br>
              <a:rPr lang="sk-SK" sz="40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sk-SK" sz="4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Slovak </a:t>
            </a:r>
            <a:r>
              <a:rPr lang="sk-SK" sz="40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Open</a:t>
            </a:r>
            <a:r>
              <a:rPr lang="sk-SK" sz="4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2025</a:t>
            </a:r>
            <a:endParaRPr lang="en-US" sz="4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0DB95-02D2-E545-3A70-BA358EEEA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809" y="1122362"/>
            <a:ext cx="4036333" cy="1709849"/>
          </a:xfrm>
        </p:spPr>
        <p:txBody>
          <a:bodyPr anchor="b">
            <a:normAutofit/>
          </a:bodyPr>
          <a:lstStyle/>
          <a:p>
            <a:pPr algn="l"/>
            <a:endParaRPr lang="sk-SK" sz="2000" dirty="0"/>
          </a:p>
          <a:p>
            <a:pPr algn="l"/>
            <a:r>
              <a:rPr lang="sk-SK" sz="3600" b="1" dirty="0"/>
              <a:t>Veľa šťastia!!!</a:t>
            </a:r>
          </a:p>
          <a:p>
            <a:pPr algn="l"/>
            <a:endParaRPr lang="en-US" sz="3600" b="1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BA9B7DE-2829-A914-F520-0F2EF4A09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89A6F2E-A294-BA9A-C069-BE5E925BD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E0E1962-24A2-6AEB-1DAD-8B8E7B144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61FCF2B-6954-3641-A8A0-0DC73F5CD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FF1CB63-A310-B9FA-EA58-D4A0DFC9F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B913E2-C6B6-85CB-006C-EB765CC95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66778CC0-0B4A-6B4D-ADBB-F27C3B85E5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924"/>
          <a:stretch>
            <a:fillRect/>
          </a:stretch>
        </p:blipFill>
        <p:spPr>
          <a:xfrm>
            <a:off x="5922492" y="666728"/>
            <a:ext cx="553600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070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D5136E-C1D8-624E-0747-CEBEB5662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8DDD47D-E067-E695-D46B-A0968248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1045D63-E3CC-2171-14E2-ECD44D0F9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56380C0-2DE0-3DF9-F44C-0D7CC95FB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7035740-C9D0-7EBE-797B-91A8DB3FA2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FB53B15-6A2D-7079-01EF-0EFF9BDF4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5CEE7E53-5EE3-D434-6ECF-3AB25AECA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D60CC-7509-6E80-BF56-06B8DF4E4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Úvod a privítanie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0E755-FFEE-6E29-29A0-E9DDF4EDB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k-SK" sz="2400" b="1" dirty="0"/>
              <a:t>Súťažný výbor:</a:t>
            </a:r>
          </a:p>
          <a:p>
            <a:r>
              <a:rPr lang="sk-SK" sz="2400" dirty="0"/>
              <a:t>Jozef </a:t>
            </a:r>
            <a:r>
              <a:rPr lang="sk-SK" sz="2400" dirty="0" err="1"/>
              <a:t>Jurášek</a:t>
            </a:r>
            <a:r>
              <a:rPr lang="sk-SK" sz="2400" dirty="0"/>
              <a:t> (Prezident Slovenského triatlonu)</a:t>
            </a:r>
          </a:p>
          <a:p>
            <a:r>
              <a:rPr lang="sk-SK" sz="2400" dirty="0"/>
              <a:t>Jozef Drahovský (Technický delegát podujatia)</a:t>
            </a:r>
          </a:p>
          <a:p>
            <a:r>
              <a:rPr lang="sk-SK" sz="2400" dirty="0"/>
              <a:t>Marián </a:t>
            </a:r>
            <a:r>
              <a:rPr lang="sk-SK" sz="2400" dirty="0" err="1"/>
              <a:t>Czina</a:t>
            </a:r>
            <a:r>
              <a:rPr lang="sk-SK" sz="2400" dirty="0"/>
              <a:t> (Hlavný rozhodca podujatia)</a:t>
            </a:r>
          </a:p>
          <a:p>
            <a:r>
              <a:rPr lang="sk-SK" sz="2400" dirty="0"/>
              <a:t>Michal Varga (Vedúci organizačného tímu)</a:t>
            </a:r>
          </a:p>
          <a:p>
            <a:pPr marL="0" indent="0">
              <a:buNone/>
            </a:pPr>
            <a:endParaRPr lang="sk-SK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037D81A-4D10-E6B3-BD51-27E249B63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08C67434-03B1-3771-C087-5790936CD7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92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1FB347-416A-89E2-C580-0E5A5FDB9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366F0B7-7911-8A4B-8ED9-9C7D68CDD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8E592A4-B769-C823-DB21-CA104F9AC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F838F0C-12D3-CD84-92A8-826521A2D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12A74C1-DF2C-8BE5-034A-3F6C3AB9E4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68B67D3-BE94-7209-45A8-51C9EFCBD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1F5DD9B-CE57-73FB-3B85-AE4BD3C70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AFF624-F7C8-D43B-DE83-D294ECC29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Technickí delegáti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BC888-A927-8B2A-F1A9-760A5E2DB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r>
              <a:rPr lang="sk-SK" sz="2400" dirty="0"/>
              <a:t>Jozef Drahovský 		(Technický delegát podujatia)</a:t>
            </a:r>
          </a:p>
          <a:p>
            <a:pPr marL="0" indent="0">
              <a:buNone/>
            </a:pPr>
            <a:r>
              <a:rPr lang="sk-SK" sz="2400" dirty="0"/>
              <a:t>Marián </a:t>
            </a:r>
            <a:r>
              <a:rPr lang="sk-SK" sz="2400" dirty="0" err="1"/>
              <a:t>Czina</a:t>
            </a:r>
            <a:r>
              <a:rPr lang="sk-SK" sz="2400" dirty="0"/>
              <a:t> 		(Hlavný rozhodca podujatia)</a:t>
            </a:r>
          </a:p>
          <a:p>
            <a:pPr marL="0" indent="0">
              <a:buNone/>
            </a:pPr>
            <a:r>
              <a:rPr lang="sk-SK" sz="2400" dirty="0"/>
              <a:t>Jana </a:t>
            </a:r>
            <a:r>
              <a:rPr lang="sk-SK" sz="2400" dirty="0" err="1"/>
              <a:t>Búzeková</a:t>
            </a:r>
            <a:r>
              <a:rPr lang="sk-SK" sz="2400" dirty="0"/>
              <a:t> 		(Registrácia)</a:t>
            </a:r>
          </a:p>
          <a:p>
            <a:pPr marL="0" indent="0">
              <a:buNone/>
            </a:pPr>
            <a:r>
              <a:rPr lang="sk-SK" sz="2400" dirty="0"/>
              <a:t>Marián </a:t>
            </a:r>
            <a:r>
              <a:rPr lang="sk-SK" sz="2400" dirty="0" err="1"/>
              <a:t>Pavuk</a:t>
            </a:r>
            <a:r>
              <a:rPr lang="sk-SK" sz="2400" dirty="0"/>
              <a:t>		(Plavecká časť)</a:t>
            </a:r>
          </a:p>
          <a:p>
            <a:pPr marL="0" indent="0">
              <a:buNone/>
            </a:pPr>
            <a:r>
              <a:rPr lang="sk-SK" sz="2400" dirty="0"/>
              <a:t>Ján </a:t>
            </a:r>
            <a:r>
              <a:rPr lang="sk-SK" sz="2400" dirty="0" err="1"/>
              <a:t>Rudolphi</a:t>
            </a:r>
            <a:r>
              <a:rPr lang="sk-SK" sz="2400" dirty="0"/>
              <a:t>		(Depo)</a:t>
            </a:r>
          </a:p>
          <a:p>
            <a:pPr marL="0" indent="0">
              <a:buNone/>
            </a:pPr>
            <a:r>
              <a:rPr lang="sk-SK" sz="2400" dirty="0"/>
              <a:t>Jaroslav Cisár		(Asistent depa)</a:t>
            </a:r>
          </a:p>
          <a:p>
            <a:pPr marL="0" indent="0">
              <a:buNone/>
            </a:pPr>
            <a:r>
              <a:rPr lang="sk-SK" sz="2400" dirty="0"/>
              <a:t>Gabriel Suchý		(Cyklistika)</a:t>
            </a:r>
          </a:p>
          <a:p>
            <a:pPr marL="0" indent="0">
              <a:buNone/>
            </a:pPr>
            <a:r>
              <a:rPr lang="sk-SK" sz="2400" dirty="0"/>
              <a:t>Tadeáš Drahovský	(Beh)</a:t>
            </a:r>
          </a:p>
          <a:p>
            <a:pPr marL="0" indent="0">
              <a:buNone/>
            </a:pPr>
            <a:r>
              <a:rPr lang="sk-SK" sz="2400" dirty="0" err="1"/>
              <a:t>Mia</a:t>
            </a:r>
            <a:r>
              <a:rPr lang="sk-SK" sz="2400" dirty="0"/>
              <a:t> </a:t>
            </a:r>
            <a:r>
              <a:rPr lang="sk-SK" sz="2400" dirty="0" err="1"/>
              <a:t>Rudolphi</a:t>
            </a:r>
            <a:r>
              <a:rPr lang="sk-SK" sz="2400" dirty="0"/>
              <a:t>		(Penalty box)</a:t>
            </a:r>
          </a:p>
          <a:p>
            <a:pPr marL="0" indent="0">
              <a:buNone/>
            </a:pPr>
            <a:endParaRPr lang="sk-SK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5A7BF63-E748-FA94-888B-331CC2E5C0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8FF76963-0CE3-1027-0F2D-77996BD99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324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17D9C3-133B-037B-25FB-543DB7514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39277B9-C749-1A7C-06DF-CA52F84FA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E24046B-BCF4-C4AA-BAF9-8C9FD7FCF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853103C-3812-7BEB-11FE-9480C349BC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F364E96-C670-55A2-DA57-16D1F5FE3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F61155F-9B8B-9B8A-9798-46D51334E0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B53D427-78C7-14E3-CF90-EE3004BB0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3AF0B7-89D5-32A3-C34A-2B3154CC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Časový harmonogram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05D1B-EC5D-406F-9268-391160613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sk-SK" sz="2400" b="1" dirty="0"/>
              <a:t>Sobota 23.8.2025 - semifinále:</a:t>
            </a:r>
          </a:p>
          <a:p>
            <a:pPr marL="457200" lvl="1" indent="0">
              <a:buNone/>
            </a:pPr>
            <a:r>
              <a:rPr lang="sk-SK" sz="2000" dirty="0"/>
              <a:t>7.30		Otvorenie prezentácie</a:t>
            </a:r>
          </a:p>
          <a:p>
            <a:pPr marL="457200" lvl="1" indent="0">
              <a:buNone/>
            </a:pPr>
            <a:r>
              <a:rPr lang="sk-SK" sz="2000" dirty="0"/>
              <a:t>8.50		Otvorenie depa – vlna 1 až 3 – dorastenci, juniori a muži do 39 r.</a:t>
            </a:r>
          </a:p>
          <a:p>
            <a:pPr marL="457200" lvl="1" indent="0">
              <a:buNone/>
            </a:pPr>
            <a:r>
              <a:rPr lang="sk-SK" sz="2000" dirty="0"/>
              <a:t>9.25		Zatvorenie depa – vlna 1 až 3 – dorastenci, juniori a muži do 39 r.</a:t>
            </a:r>
          </a:p>
          <a:p>
            <a:pPr marL="457200" lvl="1" indent="0">
              <a:buNone/>
            </a:pPr>
            <a:r>
              <a:rPr lang="sk-SK" sz="2000" dirty="0"/>
              <a:t>9.30		</a:t>
            </a:r>
            <a:r>
              <a:rPr lang="sk-SK" sz="2000" b="1" dirty="0"/>
              <a:t>Štart 1. vlna</a:t>
            </a:r>
            <a:r>
              <a:rPr lang="sk-SK" sz="2000" dirty="0"/>
              <a:t> – dorastenci, juniori a muži do 39 r. (max. 35 pretekárov)</a:t>
            </a:r>
          </a:p>
          <a:p>
            <a:pPr marL="457200" lvl="1" indent="0">
              <a:buNone/>
            </a:pPr>
            <a:r>
              <a:rPr lang="sk-SK" sz="2000" dirty="0"/>
              <a:t>10.00	</a:t>
            </a:r>
            <a:r>
              <a:rPr lang="sk-SK" sz="2000" b="1" dirty="0"/>
              <a:t>Štart 2. vlna</a:t>
            </a:r>
            <a:r>
              <a:rPr lang="sk-SK" sz="2000" dirty="0"/>
              <a:t> – dorastenci, juniori a muži do 39 r. (max. 35 pretekárov)</a:t>
            </a:r>
          </a:p>
          <a:p>
            <a:pPr marL="457200" lvl="1" indent="0">
              <a:buNone/>
            </a:pPr>
            <a:r>
              <a:rPr lang="sk-SK" sz="2000" dirty="0"/>
              <a:t>10.30	</a:t>
            </a:r>
            <a:r>
              <a:rPr lang="sk-SK" sz="2000" b="1" dirty="0"/>
              <a:t>Štart 3. vlna</a:t>
            </a:r>
            <a:r>
              <a:rPr lang="sk-SK" sz="2000" dirty="0"/>
              <a:t> – dorastenci, juniori a muži do 39 r. (max. 35 pretekárov)</a:t>
            </a:r>
          </a:p>
          <a:p>
            <a:pPr marL="457200" lvl="1" indent="0">
              <a:buNone/>
            </a:pPr>
            <a:r>
              <a:rPr lang="sk-SK" sz="2000"/>
              <a:t>11.00</a:t>
            </a:r>
            <a:r>
              <a:rPr lang="sk-SK" sz="2000" dirty="0"/>
              <a:t>	Otvorenie depa – vlna 4 až 7</a:t>
            </a:r>
          </a:p>
          <a:p>
            <a:pPr marL="457200" lvl="1" indent="0">
              <a:buNone/>
            </a:pPr>
            <a:r>
              <a:rPr lang="sk-SK" sz="2000" dirty="0"/>
              <a:t>11.25	Zatvorenie depa – vlna 4 až 7</a:t>
            </a:r>
          </a:p>
          <a:p>
            <a:pPr marL="457200" lvl="1" indent="0">
              <a:buNone/>
            </a:pPr>
            <a:r>
              <a:rPr lang="sk-SK" sz="2000" dirty="0"/>
              <a:t>11.30	</a:t>
            </a:r>
            <a:r>
              <a:rPr lang="sk-SK" sz="2000" b="1" dirty="0"/>
              <a:t>Štart 4. vlna</a:t>
            </a:r>
            <a:r>
              <a:rPr lang="sk-SK" sz="2000" dirty="0"/>
              <a:t> – muži 40 a viac r. (max. 35 pretekárov)</a:t>
            </a:r>
          </a:p>
          <a:p>
            <a:pPr marL="457200" lvl="1" indent="0">
              <a:buNone/>
            </a:pPr>
            <a:r>
              <a:rPr lang="sk-SK" sz="2000" dirty="0"/>
              <a:t>12.00	</a:t>
            </a:r>
            <a:r>
              <a:rPr lang="sk-SK" sz="2000" b="1" dirty="0"/>
              <a:t>Štart 5. vlna</a:t>
            </a:r>
            <a:r>
              <a:rPr lang="sk-SK" sz="2000" dirty="0"/>
              <a:t> – muži 40 a viac r. (max. 35 pretekárov)</a:t>
            </a:r>
          </a:p>
          <a:p>
            <a:pPr marL="457200" lvl="1" indent="0">
              <a:buNone/>
            </a:pPr>
            <a:r>
              <a:rPr lang="sk-SK" sz="2000" dirty="0"/>
              <a:t>12.30	</a:t>
            </a:r>
            <a:r>
              <a:rPr lang="sk-SK" sz="2000" b="1" dirty="0"/>
              <a:t>Štart 6. vlna</a:t>
            </a:r>
            <a:r>
              <a:rPr lang="sk-SK" sz="2000" dirty="0"/>
              <a:t> – dorastenky, juniorky, ženy (max. 35 pretekárov)</a:t>
            </a:r>
          </a:p>
          <a:p>
            <a:pPr marL="457200" lvl="1" indent="0">
              <a:buNone/>
            </a:pPr>
            <a:r>
              <a:rPr lang="sk-SK" sz="2000" dirty="0"/>
              <a:t>13.00	</a:t>
            </a:r>
            <a:r>
              <a:rPr lang="sk-SK" sz="2000" b="1" dirty="0"/>
              <a:t>Štart 7. vlna</a:t>
            </a:r>
            <a:r>
              <a:rPr lang="sk-SK" sz="2000" dirty="0"/>
              <a:t> - dorastenky, juniorky, ženy (max. 35 pretekárov)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F06B72D-F3F4-BF50-AAF5-01DFEC789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5ABDD3AA-A945-D6A4-24B0-B72DB1BD1F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436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2BE2AA-A724-F2CA-66C6-F78E26C79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8480D09-A2D1-1C38-A3A5-23EA2D283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571890B-8A45-3DD2-405E-E4BD43BD2E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410F4BB-A400-4239-3557-5C65DE67C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EB1E9DF-BF06-06FA-CE77-B9F059D9AC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0D5DF34-37B9-3E97-1E68-FBCDE427B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701A487-25DE-2155-BB20-663A65A99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015F0D-CB67-F9F7-D6E6-464887C51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Časový harmonogram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E3A07-0DF0-03DA-7DE4-976FA4206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k-SK" sz="2400" b="1" dirty="0"/>
              <a:t>Sobota 23.8.2025 – mládežnícke kategórie:</a:t>
            </a:r>
          </a:p>
          <a:p>
            <a:pPr marL="457200" lvl="1" indent="0">
              <a:buNone/>
            </a:pPr>
            <a:r>
              <a:rPr lang="sk-SK" sz="2000" dirty="0"/>
              <a:t>14.05	Otvorenie depa </a:t>
            </a:r>
          </a:p>
          <a:p>
            <a:pPr marL="457200" lvl="1" indent="0">
              <a:buNone/>
            </a:pPr>
            <a:r>
              <a:rPr lang="sk-SK" sz="2000" dirty="0"/>
              <a:t>14.45	Zatvorenie depa</a:t>
            </a:r>
          </a:p>
          <a:p>
            <a:pPr marL="457200" lvl="1" indent="0">
              <a:buNone/>
            </a:pPr>
            <a:r>
              <a:rPr lang="sk-SK" sz="2000" dirty="0"/>
              <a:t>14.50	</a:t>
            </a:r>
            <a:r>
              <a:rPr lang="sk-SK" sz="2000" b="1" dirty="0"/>
              <a:t>Štart Nádeje C</a:t>
            </a:r>
            <a:r>
              <a:rPr lang="sk-SK" sz="2000" dirty="0"/>
              <a:t> (max. 35 pretekárov)</a:t>
            </a:r>
          </a:p>
          <a:p>
            <a:pPr marL="457200" lvl="1" indent="0">
              <a:buNone/>
            </a:pPr>
            <a:r>
              <a:rPr lang="sk-SK" sz="2000" dirty="0"/>
              <a:t>15.00	</a:t>
            </a:r>
            <a:r>
              <a:rPr lang="sk-SK" sz="2000" b="1" dirty="0"/>
              <a:t>Štart Nádeje B</a:t>
            </a:r>
            <a:r>
              <a:rPr lang="sk-SK" sz="2000" dirty="0"/>
              <a:t> (max. 35 pretekárov)</a:t>
            </a:r>
          </a:p>
          <a:p>
            <a:pPr marL="457200" lvl="1" indent="0">
              <a:buNone/>
            </a:pPr>
            <a:r>
              <a:rPr lang="sk-SK" sz="2000" dirty="0"/>
              <a:t>15.10	</a:t>
            </a:r>
            <a:r>
              <a:rPr lang="sk-SK" sz="2000" b="1" dirty="0"/>
              <a:t>Štart Nádeje A</a:t>
            </a:r>
            <a:r>
              <a:rPr lang="sk-SK" sz="2000" dirty="0"/>
              <a:t> (max. 35 pretekárov)</a:t>
            </a:r>
          </a:p>
          <a:p>
            <a:pPr marL="457200" lvl="1" indent="0">
              <a:buNone/>
            </a:pPr>
            <a:r>
              <a:rPr lang="sk-SK" sz="2000" dirty="0"/>
              <a:t>15.20	</a:t>
            </a:r>
            <a:r>
              <a:rPr lang="sk-SK" sz="2000" b="1" dirty="0"/>
              <a:t>Štart Mladší žiaci/žiačky</a:t>
            </a:r>
            <a:r>
              <a:rPr lang="sk-SK" sz="2000" dirty="0"/>
              <a:t> (max. 40 pretekárov)</a:t>
            </a:r>
          </a:p>
          <a:p>
            <a:pPr marL="457200" lvl="1" indent="0">
              <a:buNone/>
            </a:pPr>
            <a:r>
              <a:rPr lang="sk-SK" sz="2000" dirty="0"/>
              <a:t>15.35	</a:t>
            </a:r>
            <a:r>
              <a:rPr lang="sk-SK" sz="2000" b="1" dirty="0"/>
              <a:t>Štart Starší žiaci/žiačky</a:t>
            </a:r>
            <a:r>
              <a:rPr lang="sk-SK" sz="2000" dirty="0"/>
              <a:t> (max. 40 pretekárov)</a:t>
            </a:r>
          </a:p>
          <a:p>
            <a:pPr marL="457200" lvl="1" indent="0">
              <a:buNone/>
            </a:pPr>
            <a:r>
              <a:rPr lang="sk-SK" sz="2000" dirty="0"/>
              <a:t>15.50	Vyberanie vecí z depa</a:t>
            </a:r>
          </a:p>
          <a:p>
            <a:pPr marL="457200" lvl="1" indent="0">
              <a:buNone/>
            </a:pPr>
            <a:r>
              <a:rPr lang="sk-SK" sz="2000" dirty="0"/>
              <a:t>15.50	</a:t>
            </a:r>
            <a:r>
              <a:rPr lang="sk-SK" sz="2000" b="1" dirty="0"/>
              <a:t>Vyhlásenie výsledkov mládežníckych kategórií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D7C3925-8C7A-CA53-411C-D51FEE0D8E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E789FD7F-FFAE-4D0B-FBC2-DCF59BCB6C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568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7DEF1D-37D6-0B7C-2942-FE10F9950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38F334E-57A8-C821-3A2F-78319D0C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E36332-8731-1943-DF2A-18175F4D0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662F9A9-7D73-1012-69F9-8277F565E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E2378FC-A5FD-25C8-7B46-C380EC3C2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497F5F-107E-AFE6-4A14-35B5B2F9B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76443C9-98FC-4364-428E-A2D256818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FE22E8-8AD8-18F9-42F0-64563AA42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Časový harmonogram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2EC9C-06C5-101F-4610-CA8B0EA33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k-SK" sz="2400" b="1" dirty="0"/>
              <a:t>Sobota 23.8.2025 – finále:</a:t>
            </a:r>
          </a:p>
          <a:p>
            <a:pPr marL="457200" lvl="1" indent="0">
              <a:buNone/>
            </a:pPr>
            <a:r>
              <a:rPr lang="sk-SK" sz="2000" dirty="0"/>
              <a:t>16.15	Otvorenie depa </a:t>
            </a:r>
          </a:p>
          <a:p>
            <a:pPr marL="457200" lvl="1" indent="0">
              <a:buNone/>
            </a:pPr>
            <a:r>
              <a:rPr lang="sk-SK" sz="2000" dirty="0"/>
              <a:t>16.50	Zatvorenie depa</a:t>
            </a:r>
          </a:p>
          <a:p>
            <a:pPr marL="457200" lvl="1" indent="0">
              <a:buNone/>
            </a:pPr>
            <a:r>
              <a:rPr lang="sk-SK" sz="2000" dirty="0"/>
              <a:t>17.00	</a:t>
            </a:r>
            <a:r>
              <a:rPr lang="sk-SK" sz="2000" b="1" dirty="0"/>
              <a:t>Štart finále muži 40 a viac r.</a:t>
            </a:r>
            <a:endParaRPr lang="sk-SK" sz="2000" dirty="0"/>
          </a:p>
          <a:p>
            <a:pPr marL="457200" lvl="1" indent="0">
              <a:buNone/>
            </a:pPr>
            <a:r>
              <a:rPr lang="sk-SK" sz="2000" dirty="0"/>
              <a:t>17.45	</a:t>
            </a:r>
            <a:r>
              <a:rPr lang="sk-SK" sz="2000" b="1" dirty="0"/>
              <a:t>Štart finále ženy</a:t>
            </a:r>
            <a:endParaRPr lang="sk-SK" sz="2000" dirty="0"/>
          </a:p>
          <a:p>
            <a:pPr marL="457200" lvl="1" indent="0">
              <a:buNone/>
            </a:pPr>
            <a:r>
              <a:rPr lang="sk-SK" sz="2000" dirty="0"/>
              <a:t>18.30	</a:t>
            </a:r>
            <a:r>
              <a:rPr lang="sk-SK" sz="2000" b="1" dirty="0"/>
              <a:t>Štart finále B muži do 39 r.</a:t>
            </a:r>
            <a:endParaRPr lang="sk-SK" sz="2000" dirty="0"/>
          </a:p>
          <a:p>
            <a:pPr marL="457200" lvl="1" indent="0">
              <a:buNone/>
            </a:pPr>
            <a:r>
              <a:rPr lang="sk-SK" sz="2000" dirty="0"/>
              <a:t>19.15	</a:t>
            </a:r>
            <a:r>
              <a:rPr lang="sk-SK" sz="2000" b="1" dirty="0"/>
              <a:t>Štart finále A muži do 39 r.</a:t>
            </a:r>
            <a:endParaRPr lang="sk-SK" sz="2000" dirty="0"/>
          </a:p>
          <a:p>
            <a:pPr marL="457200" lvl="1" indent="0">
              <a:buNone/>
            </a:pPr>
            <a:r>
              <a:rPr lang="sk-SK" sz="2000" dirty="0"/>
              <a:t>19.50	</a:t>
            </a:r>
            <a:r>
              <a:rPr lang="sk-SK" sz="2000" b="1" dirty="0"/>
              <a:t>Vyhlásenie výsledkov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7C64A9B-9715-1AA4-689F-3739844A2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9A59830C-7128-DED4-6D9F-5220561F3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975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AD0D90-3D62-1F38-1DFE-7220DC2A3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27F16AD-1E33-F314-E730-F1658EDD0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B9310EE-8F40-4266-E053-BA1C0DAD8C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37B77E2-5DB5-80AB-C136-12DC4C827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BCD6295-91C5-C742-5AF4-E5BC691C5A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429EBA5-B083-2BC6-0F62-89091423FE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6199F06-B173-45C0-C61E-84432BF35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728A2-CB00-019A-4BFC-8AC6A12D3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sk-SK" sz="4800" dirty="0"/>
              <a:t>Štartový balíček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D7B69-2D12-576A-C58D-FC8B3B727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04013"/>
            <a:ext cx="9941319" cy="378129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k-SK" sz="2400" b="1" dirty="0"/>
              <a:t>Štartový balíček:</a:t>
            </a:r>
          </a:p>
          <a:p>
            <a:r>
              <a:rPr lang="sk-SK" sz="2000" dirty="0"/>
              <a:t>Číselné nálepky – prilba, bicykel</a:t>
            </a:r>
          </a:p>
          <a:p>
            <a:r>
              <a:rPr lang="sk-SK" sz="2000" dirty="0"/>
              <a:t>Plavecká čiapka</a:t>
            </a:r>
          </a:p>
          <a:p>
            <a:pPr lvl="1">
              <a:buFontTx/>
              <a:buChar char="-"/>
            </a:pPr>
            <a:endParaRPr lang="sk-SK" sz="2000" dirty="0"/>
          </a:p>
          <a:p>
            <a:pPr lvl="1">
              <a:buFontTx/>
              <a:buChar char="-"/>
            </a:pPr>
            <a:endParaRPr lang="sk-SK" sz="2000" dirty="0"/>
          </a:p>
          <a:p>
            <a:pPr marL="0" indent="0">
              <a:buNone/>
            </a:pPr>
            <a:r>
              <a:rPr lang="sk-SK" sz="2000" dirty="0"/>
              <a:t>Štartový balíček si vyzdvihnete pri registrácii</a:t>
            </a:r>
          </a:p>
          <a:p>
            <a:pPr marL="0" indent="0">
              <a:buNone/>
            </a:pPr>
            <a:r>
              <a:rPr lang="sk-SK" sz="2000" dirty="0"/>
              <a:t>v priestoroch cieľa.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63935E-91D3-B0B5-AC10-0D59A71D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logo for a sports event&#10;&#10;AI-generated content may be incorrect.">
            <a:extLst>
              <a:ext uri="{FF2B5EF4-FFF2-40B4-BE49-F238E27FC236}">
                <a16:creationId xmlns:a16="http://schemas.microsoft.com/office/drawing/2014/main" id="{24F5D54D-CC0C-A76C-6656-C1AE4857B1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372686"/>
            <a:ext cx="1786128" cy="1816608"/>
          </a:xfrm>
          <a:prstGeom prst="rect">
            <a:avLst/>
          </a:prstGeom>
        </p:spPr>
      </p:pic>
      <p:pic>
        <p:nvPicPr>
          <p:cNvPr id="8" name="Picture 7" descr="A map of a race track&#10;&#10;AI-generated content may be incorrect.">
            <a:extLst>
              <a:ext uri="{FF2B5EF4-FFF2-40B4-BE49-F238E27FC236}">
                <a16:creationId xmlns:a16="http://schemas.microsoft.com/office/drawing/2014/main" id="{0A16DF42-69B3-4C9C-1263-2483D3468C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990" y="2640078"/>
            <a:ext cx="3813810" cy="371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9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707812-08AB-3299-047C-02B51D15D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Mapa tratí</a:t>
            </a: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muži, ženy, </a:t>
            </a:r>
            <a:b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juniori, juniorky, </a:t>
            </a:r>
            <a:b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dorastenci, dorastenky, </a:t>
            </a:r>
            <a:b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starší žiaci aj žiačky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map of a race track&#10;&#10;AI-generated content may be incorrect.">
            <a:extLst>
              <a:ext uri="{FF2B5EF4-FFF2-40B4-BE49-F238E27FC236}">
                <a16:creationId xmlns:a16="http://schemas.microsoft.com/office/drawing/2014/main" id="{1EF3E602-21DD-91C4-6DB6-A0C521B5BE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025" y="571500"/>
            <a:ext cx="67437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82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d258917-277f-42cd-a3cd-14c4e9ee58bc}" enabled="1" method="Standar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1050</Words>
  <Application>Microsoft Office PowerPoint</Application>
  <PresentationFormat>Widescreen</PresentationFormat>
  <Paragraphs>115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Briefing pre pretekárov </vt:lpstr>
      <vt:lpstr>Obsah</vt:lpstr>
      <vt:lpstr>Úvod a privítanie</vt:lpstr>
      <vt:lpstr>Technickí delegáti</vt:lpstr>
      <vt:lpstr>Časový harmonogram</vt:lpstr>
      <vt:lpstr>Časový harmonogram</vt:lpstr>
      <vt:lpstr>Časový harmonogram</vt:lpstr>
      <vt:lpstr>Štartový balíček</vt:lpstr>
      <vt:lpstr>Mapa tratí   muži, ženy,  juniori, juniorky,  dorastenci, dorastenky,  starší žiaci aj žiačky</vt:lpstr>
      <vt:lpstr>Mapa tratí   mladší žiaci aj žiačky</vt:lpstr>
      <vt:lpstr>Mapa tratí   nádeje A</vt:lpstr>
      <vt:lpstr>Mapa tratí   nádeje B</vt:lpstr>
      <vt:lpstr>Mapa tratí   nádeje C</vt:lpstr>
      <vt:lpstr>Check-in do depa</vt:lpstr>
      <vt:lpstr>Počas pretekov:      Štart</vt:lpstr>
      <vt:lpstr>Počas pretekov:      Depo</vt:lpstr>
      <vt:lpstr>Počas pretekov:      Cyklistika</vt:lpstr>
      <vt:lpstr>Počas pretekov:      Beh</vt:lpstr>
      <vt:lpstr>Počasie a teplota vody:</vt:lpstr>
      <vt:lpstr>  Užite si preteky Slovak Open 2025</vt:lpstr>
    </vt:vector>
  </TitlesOfParts>
  <Company>evosoft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Drahovský, Jozef (FT D EU SK BFS1)</dc:creator>
  <cp:lastModifiedBy>Drahovský, Jozef (FT D EU SK BFS1)</cp:lastModifiedBy>
  <cp:revision>16</cp:revision>
  <dcterms:created xsi:type="dcterms:W3CDTF">2025-08-19T19:28:07Z</dcterms:created>
  <dcterms:modified xsi:type="dcterms:W3CDTF">2025-08-21T12:03:27Z</dcterms:modified>
</cp:coreProperties>
</file>